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76" r:id="rId5"/>
    <p:sldId id="272" r:id="rId6"/>
    <p:sldId id="273" r:id="rId7"/>
    <p:sldId id="274" r:id="rId8"/>
    <p:sldId id="275" r:id="rId9"/>
    <p:sldId id="270" r:id="rId10"/>
    <p:sldId id="271" r:id="rId11"/>
    <p:sldId id="262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4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3>
</file>

<file path=ppt/media/media10.mp3>
</file>

<file path=ppt/media/media11.MP3>
</file>

<file path=ppt/media/media2.MP3>
</file>

<file path=ppt/media/media3.wav>
</file>

<file path=ppt/media/media4.wav>
</file>

<file path=ppt/media/media5.wav>
</file>

<file path=ppt/media/media6.wav>
</file>

<file path=ppt/media/media7.wav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9.mp3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1.MP3"/><Relationship Id="rId1" Type="http://schemas.openxmlformats.org/officeDocument/2006/relationships/audio" Target="NULL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2" Type="http://schemas.microsoft.com/office/2007/relationships/media" Target="../media/media3.wav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microsoft.com/office/2007/relationships/media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Height Map for Spaceport America</a:t>
            </a:r>
          </a:p>
          <a:p>
            <a:pPr lvl="1"/>
            <a:r>
              <a:rPr lang="en-US" dirty="0"/>
              <a:t>Mike Bailey</a:t>
            </a:r>
          </a:p>
          <a:p>
            <a:pPr lvl="1"/>
            <a:r>
              <a:rPr lang="en-US" dirty="0"/>
              <a:t>Scale aspect ratio</a:t>
            </a:r>
          </a:p>
          <a:p>
            <a:pPr lvl="1"/>
            <a:r>
              <a:rPr lang="en-US" dirty="0"/>
              <a:t>Web dependencies</a:t>
            </a:r>
          </a:p>
          <a:p>
            <a:endParaRPr lang="en-US" dirty="0"/>
          </a:p>
        </p:txBody>
      </p:sp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3074" name="Picture 2" descr="meetingosuaia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52529"/>
            <a:ext cx="5846860" cy="532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6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Working with OSU AIAA Chapter Team (High-Altitude Rocketry Team)</a:t>
            </a:r>
          </a:p>
          <a:p>
            <a:r>
              <a:rPr lang="en-US" dirty="0"/>
              <a:t>Setup Communication Protocol</a:t>
            </a:r>
          </a:p>
          <a:p>
            <a:r>
              <a:rPr lang="en-US" dirty="0"/>
              <a:t>Revision of Documents</a:t>
            </a:r>
          </a:p>
          <a:p>
            <a:r>
              <a:rPr lang="en-US" dirty="0"/>
              <a:t>Launch Travel Plans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Branching</a:t>
            </a:r>
          </a:p>
          <a:p>
            <a:pPr lvl="1"/>
            <a:r>
              <a:rPr lang="en-US" dirty="0"/>
              <a:t>GPS turning on at apogee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2050" name="Picture 2" descr="Spaceport Schedu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876" y="2854326"/>
            <a:ext cx="7223124" cy="254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correctly scaled 3D environment</a:t>
            </a:r>
          </a:p>
          <a:p>
            <a:r>
              <a:rPr lang="en-US" dirty="0"/>
              <a:t>Testing suite</a:t>
            </a:r>
          </a:p>
          <a:p>
            <a:r>
              <a:rPr lang="en-US" dirty="0"/>
              <a:t>Telemetry Protocol</a:t>
            </a:r>
          </a:p>
          <a:p>
            <a:pPr lvl="1"/>
            <a:r>
              <a:rPr lang="en-US" dirty="0"/>
              <a:t>Avionics Team</a:t>
            </a:r>
          </a:p>
          <a:p>
            <a:r>
              <a:rPr lang="en-US" dirty="0"/>
              <a:t>Further Revision of Documents</a:t>
            </a:r>
          </a:p>
          <a:p>
            <a:pPr lvl="1"/>
            <a:r>
              <a:rPr lang="en-US" dirty="0"/>
              <a:t>OneNote</a:t>
            </a:r>
          </a:p>
          <a:p>
            <a:pPr lvl="1"/>
            <a:r>
              <a:rPr lang="en-US" dirty="0"/>
              <a:t>Design Document</a:t>
            </a:r>
          </a:p>
          <a:p>
            <a:r>
              <a:rPr lang="en-US" dirty="0"/>
              <a:t>Get data from launch</a:t>
            </a:r>
          </a:p>
          <a:p>
            <a:pPr lvl="1"/>
            <a:r>
              <a:rPr lang="en-US" dirty="0"/>
              <a:t>Test flight in March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6" name="Picture 2" descr="0108172057b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14" b="20587"/>
          <a:stretch/>
        </p:blipFill>
        <p:spPr bwMode="auto">
          <a:xfrm rot="5400000" flipH="1" flipV="1">
            <a:off x="7663588" y="2816787"/>
            <a:ext cx="3231420" cy="290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script routing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9664" y="1690688"/>
            <a:ext cx="65926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33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3808520" y="333800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</a:t>
            </a:r>
          </a:p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6357891" y="425388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Logger</a:t>
            </a:r>
          </a:p>
        </p:txBody>
      </p:sp>
      <p:sp>
        <p:nvSpPr>
          <p:cNvPr id="6" name="Rectangle 5"/>
          <p:cNvSpPr/>
          <p:nvPr/>
        </p:nvSpPr>
        <p:spPr>
          <a:xfrm>
            <a:off x="6357890" y="2241103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Web Server</a:t>
            </a:r>
          </a:p>
        </p:txBody>
      </p:sp>
      <p:cxnSp>
        <p:nvCxnSpPr>
          <p:cNvPr id="11" name="Straight Arrow Connector 10"/>
          <p:cNvCxnSpPr>
            <a:stCxn id="20" idx="3"/>
            <a:endCxn id="4" idx="1"/>
          </p:cNvCxnSpPr>
          <p:nvPr/>
        </p:nvCxnSpPr>
        <p:spPr>
          <a:xfrm flipV="1">
            <a:off x="2753928" y="3697550"/>
            <a:ext cx="1054592" cy="128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5" idx="1"/>
          </p:cNvCxnSpPr>
          <p:nvPr/>
        </p:nvCxnSpPr>
        <p:spPr>
          <a:xfrm>
            <a:off x="5299969" y="4057095"/>
            <a:ext cx="1057922" cy="556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200226" y="1131395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200226" y="2244209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200225" y="3330607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849339" y="1490941"/>
            <a:ext cx="1350887" cy="7501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7" idx="1"/>
          </p:cNvCxnSpPr>
          <p:nvPr/>
        </p:nvCxnSpPr>
        <p:spPr>
          <a:xfrm flipV="1">
            <a:off x="7708777" y="2603755"/>
            <a:ext cx="1491449" cy="31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8" idx="1"/>
          </p:cNvCxnSpPr>
          <p:nvPr/>
        </p:nvCxnSpPr>
        <p:spPr>
          <a:xfrm>
            <a:off x="7849339" y="2960194"/>
            <a:ext cx="1350886" cy="7299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58557" y="4991240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Other processes</a:t>
            </a:r>
          </a:p>
        </p:txBody>
      </p:sp>
      <p:cxnSp>
        <p:nvCxnSpPr>
          <p:cNvPr id="29" name="Straight Arrow Connector 28"/>
          <p:cNvCxnSpPr>
            <a:endCxn id="28" idx="0"/>
          </p:cNvCxnSpPr>
          <p:nvPr/>
        </p:nvCxnSpPr>
        <p:spPr>
          <a:xfrm>
            <a:off x="4460289" y="4047707"/>
            <a:ext cx="943993" cy="9435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262479" y="3350811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 from Rocket 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5299969" y="2963943"/>
            <a:ext cx="1049230" cy="3612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TE-0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8217.59629999999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03977" y="6266665"/>
            <a:ext cx="609600" cy="609600"/>
          </a:xfrm>
          <a:prstGeom prst="rect">
            <a:avLst/>
          </a:prstGeom>
        </p:spPr>
      </p:pic>
      <p:pic>
        <p:nvPicPr>
          <p:cNvPr id="7" name="STE-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3486" end="8928.87069999999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49701" y="6266665"/>
            <a:ext cx="609600" cy="609600"/>
          </a:xfrm>
          <a:prstGeom prst="rect">
            <a:avLst/>
          </a:prstGeom>
        </p:spPr>
      </p:pic>
      <p:pic>
        <p:nvPicPr>
          <p:cNvPr id="8" name="STE-01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2573" end="1577.149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95425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3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0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64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7182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718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16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Node Web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Easier to install</a:t>
            </a:r>
          </a:p>
          <a:p>
            <a:r>
              <a:rPr lang="en-US" dirty="0"/>
              <a:t>Easier to run</a:t>
            </a:r>
          </a:p>
          <a:p>
            <a:r>
              <a:rPr lang="en-US" dirty="0"/>
              <a:t>Easier to develop</a:t>
            </a:r>
          </a:p>
        </p:txBody>
      </p:sp>
      <p:pic>
        <p:nvPicPr>
          <p:cNvPr id="4" name="STE-0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59" end="1449.86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2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Logging: CSV Instead of JSON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52850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{</a:t>
            </a:r>
          </a:p>
          <a:p>
            <a:pPr marL="0" indent="0">
              <a:buNone/>
            </a:pPr>
            <a:r>
              <a:rPr lang="en-US" sz="2400" dirty="0"/>
              <a:t>	{</a:t>
            </a:r>
          </a:p>
          <a:p>
            <a:pPr marL="0" indent="0">
              <a:buNone/>
            </a:pPr>
            <a:r>
              <a:rPr lang="en-US" sz="2400" dirty="0"/>
              <a:t>		“item 1”: “value1”,</a:t>
            </a:r>
          </a:p>
          <a:p>
            <a:pPr marL="0" indent="0">
              <a:buNone/>
            </a:pPr>
            <a:r>
              <a:rPr lang="en-US" sz="2400" dirty="0"/>
              <a:t>		“item 2”: “value2”</a:t>
            </a:r>
          </a:p>
          <a:p>
            <a:pPr marL="0" indent="0">
              <a:buNone/>
            </a:pPr>
            <a:r>
              <a:rPr lang="en-US" sz="2400" dirty="0"/>
              <a:t>	},</a:t>
            </a:r>
          </a:p>
          <a:p>
            <a:pPr marL="0" indent="0">
              <a:buNone/>
            </a:pPr>
            <a:r>
              <a:rPr lang="en-US" sz="2400" dirty="0"/>
              <a:t>	{</a:t>
            </a:r>
          </a:p>
          <a:p>
            <a:pPr marL="0" indent="0">
              <a:buNone/>
            </a:pPr>
            <a:r>
              <a:rPr lang="en-US" sz="2400" dirty="0"/>
              <a:t>		“item 1”: “value1”,</a:t>
            </a:r>
          </a:p>
          <a:p>
            <a:pPr marL="0" indent="0">
              <a:buNone/>
            </a:pPr>
            <a:r>
              <a:rPr lang="en-US" sz="2400" dirty="0"/>
              <a:t>		“item 2”: “value2”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STE-01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89" end="5594.88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5850235"/>
            <a:ext cx="6885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}  </a:t>
            </a:r>
            <a:r>
              <a:rPr 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 This curly brace is missing!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28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&lt;Live demonstration video goes here&gt;</a:t>
            </a:r>
          </a:p>
        </p:txBody>
      </p:sp>
    </p:spTree>
    <p:extLst>
      <p:ext uri="{BB962C8B-B14F-4D97-AF65-F5344CB8AC3E}">
        <p14:creationId xmlns:p14="http://schemas.microsoft.com/office/powerpoint/2010/main" val="3486490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updating in Real-Time</a:t>
            </a:r>
          </a:p>
          <a:p>
            <a:r>
              <a:rPr lang="en-US" dirty="0"/>
              <a:t>3.js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canvas</a:t>
            </a:r>
          </a:p>
          <a:p>
            <a:pPr lvl="1"/>
            <a:r>
              <a:rPr lang="en-US" dirty="0"/>
              <a:t>Displacement mapping</a:t>
            </a:r>
          </a:p>
          <a:p>
            <a:pPr lvl="1"/>
            <a:r>
              <a:rPr lang="en-US" dirty="0"/>
              <a:t>GPS only turns on at apogee</a:t>
            </a:r>
          </a:p>
          <a:p>
            <a:endParaRPr lang="en-US" dirty="0"/>
          </a:p>
        </p:txBody>
      </p:sp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08" y="1329471"/>
            <a:ext cx="5457092" cy="54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556</TotalTime>
  <Words>221</Words>
  <Application>Microsoft Office PowerPoint</Application>
  <PresentationFormat>Widescreen</PresentationFormat>
  <Paragraphs>75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Fall Progress Report</vt:lpstr>
      <vt:lpstr>Introduction: The Problem</vt:lpstr>
      <vt:lpstr>Our Clients</vt:lpstr>
      <vt:lpstr>Automatic script routing</vt:lpstr>
      <vt:lpstr>Architecture</vt:lpstr>
      <vt:lpstr>Built-in Node Web Server</vt:lpstr>
      <vt:lpstr>Logging: CSV Instead of JSON</vt:lpstr>
      <vt:lpstr>Demonstration</vt:lpstr>
      <vt:lpstr>Frontend and Web Browser</vt:lpstr>
      <vt:lpstr>User Interface</vt:lpstr>
      <vt:lpstr>Retrospective of the past 6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Morgan, Albert Reuben</cp:lastModifiedBy>
  <cp:revision>69</cp:revision>
  <dcterms:created xsi:type="dcterms:W3CDTF">2016-12-01T19:23:43Z</dcterms:created>
  <dcterms:modified xsi:type="dcterms:W3CDTF">2017-02-17T00:32:28Z</dcterms:modified>
</cp:coreProperties>
</file>

<file path=docProps/thumbnail.jpeg>
</file>